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4" r:id="rId5"/>
    <p:sldId id="265" r:id="rId6"/>
    <p:sldId id="258" r:id="rId7"/>
    <p:sldId id="269" r:id="rId8"/>
    <p:sldId id="267" r:id="rId9"/>
    <p:sldId id="260" r:id="rId10"/>
    <p:sldId id="268" r:id="rId11"/>
    <p:sldId id="261" r:id="rId12"/>
    <p:sldId id="270" r:id="rId13"/>
    <p:sldId id="262" r:id="rId14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36" autoAdjust="0"/>
    <p:restoredTop sz="94660"/>
  </p:normalViewPr>
  <p:slideViewPr>
    <p:cSldViewPr snapToGrid="0">
      <p:cViewPr>
        <p:scale>
          <a:sx n="70" d="100"/>
          <a:sy n="70" d="100"/>
        </p:scale>
        <p:origin x="787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006D-BB5F-442F-8471-4463D7596D9F}" type="datetimeFigureOut">
              <a:rPr lang="uk-UA" smtClean="0"/>
              <a:t>04.12.2018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BB84B-F7B4-4183-B910-1E260E738AA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87581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006D-BB5F-442F-8471-4463D7596D9F}" type="datetimeFigureOut">
              <a:rPr lang="uk-UA" smtClean="0"/>
              <a:t>04.12.2018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BB84B-F7B4-4183-B910-1E260E738AA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19213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006D-BB5F-442F-8471-4463D7596D9F}" type="datetimeFigureOut">
              <a:rPr lang="uk-UA" smtClean="0"/>
              <a:t>04.12.2018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BB84B-F7B4-4183-B910-1E260E738AA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01054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006D-BB5F-442F-8471-4463D7596D9F}" type="datetimeFigureOut">
              <a:rPr lang="uk-UA" smtClean="0"/>
              <a:t>04.12.2018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BB84B-F7B4-4183-B910-1E260E738AA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4087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006D-BB5F-442F-8471-4463D7596D9F}" type="datetimeFigureOut">
              <a:rPr lang="uk-UA" smtClean="0"/>
              <a:t>04.12.2018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BB84B-F7B4-4183-B910-1E260E738AA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21754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006D-BB5F-442F-8471-4463D7596D9F}" type="datetimeFigureOut">
              <a:rPr lang="uk-UA" smtClean="0"/>
              <a:t>04.12.2018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BB84B-F7B4-4183-B910-1E260E738AA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8705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006D-BB5F-442F-8471-4463D7596D9F}" type="datetimeFigureOut">
              <a:rPr lang="uk-UA" smtClean="0"/>
              <a:t>04.12.2018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BB84B-F7B4-4183-B910-1E260E738AA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96846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006D-BB5F-442F-8471-4463D7596D9F}" type="datetimeFigureOut">
              <a:rPr lang="uk-UA" smtClean="0"/>
              <a:t>04.12.2018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BB84B-F7B4-4183-B910-1E260E738AA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39663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006D-BB5F-442F-8471-4463D7596D9F}" type="datetimeFigureOut">
              <a:rPr lang="uk-UA" smtClean="0"/>
              <a:t>04.12.2018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BB84B-F7B4-4183-B910-1E260E738AA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961357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006D-BB5F-442F-8471-4463D7596D9F}" type="datetimeFigureOut">
              <a:rPr lang="uk-UA" smtClean="0"/>
              <a:t>04.12.2018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BB84B-F7B4-4183-B910-1E260E738AA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37802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006D-BB5F-442F-8471-4463D7596D9F}" type="datetimeFigureOut">
              <a:rPr lang="uk-UA" smtClean="0"/>
              <a:t>04.12.2018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BB84B-F7B4-4183-B910-1E260E738AA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05711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0006D-BB5F-442F-8471-4463D7596D9F}" type="datetimeFigureOut">
              <a:rPr lang="uk-UA" smtClean="0"/>
              <a:t>04.12.2018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EBB84B-F7B4-4183-B910-1E260E738AA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27308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7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3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318565" y="1636295"/>
            <a:ext cx="9144000" cy="1248172"/>
          </a:xfr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6600" b="1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entury" panose="02040604050505020304" pitchFamily="18" charset="0"/>
              </a:rPr>
              <a:t>Requirement analysis</a:t>
            </a:r>
            <a:endParaRPr lang="uk-UA" sz="6600" b="1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entury" panose="020406040505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816" y="5883363"/>
            <a:ext cx="1828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entury" panose="02040604050505020304" pitchFamily="18" charset="0"/>
              </a:rPr>
              <a:t>m</a:t>
            </a:r>
            <a:r>
              <a:rPr lang="en-US" sz="2400" dirty="0" smtClean="0">
                <a:latin typeface="Century" panose="02040604050505020304" pitchFamily="18" charset="0"/>
              </a:rPr>
              <a:t>echa</a:t>
            </a:r>
            <a:r>
              <a:rPr lang="en-US" sz="2400" b="1" dirty="0" smtClean="0">
                <a:latin typeface="Century" panose="02040604050505020304" pitchFamily="18" charset="0"/>
              </a:rPr>
              <a:t>nism</a:t>
            </a:r>
            <a:endParaRPr lang="uk-UA" sz="2400" b="1" dirty="0">
              <a:latin typeface="Century" panose="02040604050505020304" pitchFamily="18" charset="0"/>
            </a:endParaRPr>
          </a:p>
        </p:txBody>
      </p:sp>
      <p:pic>
        <p:nvPicPr>
          <p:cNvPr id="1026" name="Picture 2" descr="ÐÐ¾Ð²âÑÐ·Ð°Ð½Ðµ Ð·Ð¾Ð±ÑÐ°Ð¶ÐµÐ½Ð½Ñ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098" y="5740593"/>
            <a:ext cx="604435" cy="604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3098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89000"/>
              </a:schemeClr>
            </a:gs>
            <a:gs pos="34000">
              <a:schemeClr val="tx1"/>
            </a:gs>
            <a:gs pos="69000">
              <a:schemeClr val="tx1"/>
            </a:gs>
            <a:gs pos="97000">
              <a:schemeClr val="bg2">
                <a:lumMod val="50000"/>
              </a:scheme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3687147" cy="941885"/>
          </a:xfr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 Flow</a:t>
            </a:r>
            <a:endParaRPr lang="uk-UA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11816" y="5883363"/>
            <a:ext cx="1828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entury" panose="02040604050505020304" pitchFamily="18" charset="0"/>
              </a:rPr>
              <a:t>m</a:t>
            </a:r>
            <a:r>
              <a:rPr lang="en-US" sz="2400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echa</a:t>
            </a:r>
            <a:r>
              <a:rPr lang="en-US" sz="2400" b="1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nism</a:t>
            </a:r>
            <a:endParaRPr lang="uk-UA" sz="2400" b="1" dirty="0">
              <a:solidFill>
                <a:schemeClr val="accent5"/>
              </a:solidFill>
              <a:latin typeface="Century" panose="02040604050505020304" pitchFamily="18" charset="0"/>
            </a:endParaRPr>
          </a:p>
        </p:txBody>
      </p:sp>
      <p:pic>
        <p:nvPicPr>
          <p:cNvPr id="10" name="Picture 2" descr="ÐÐ¾Ð²âÑÐ·Ð°Ð½Ðµ Ð·Ð¾Ð±ÑÐ°Ð¶ÐµÐ½Ð½Ñ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098" y="5740593"/>
            <a:ext cx="604435" cy="604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6057" t="27734" r="7220" b="14798"/>
          <a:stretch/>
        </p:blipFill>
        <p:spPr>
          <a:xfrm>
            <a:off x="1275154" y="1272526"/>
            <a:ext cx="9660324" cy="450255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4"/>
          <a:srcRect l="30667" t="26902" r="12833" b="14580"/>
          <a:stretch/>
        </p:blipFill>
        <p:spPr>
          <a:xfrm>
            <a:off x="911816" y="92162"/>
            <a:ext cx="10332720" cy="579120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4"/>
          <a:srcRect l="30917" t="26593" r="12750" b="14273"/>
          <a:stretch/>
        </p:blipFill>
        <p:spPr>
          <a:xfrm>
            <a:off x="954196" y="365125"/>
            <a:ext cx="10302240" cy="585216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5"/>
          <a:srcRect l="26666" t="22282" r="8083" b="10116"/>
          <a:stretch/>
        </p:blipFill>
        <p:spPr>
          <a:xfrm>
            <a:off x="138856" y="92162"/>
            <a:ext cx="11932920" cy="6690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858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89000"/>
              </a:schemeClr>
            </a:gs>
            <a:gs pos="34000">
              <a:schemeClr val="tx1"/>
            </a:gs>
            <a:gs pos="69000">
              <a:schemeClr val="tx1"/>
            </a:gs>
            <a:gs pos="97000">
              <a:schemeClr val="bg2">
                <a:lumMod val="50000"/>
              </a:scheme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14033" y="6064709"/>
            <a:ext cx="1828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entury" panose="02040604050505020304" pitchFamily="18" charset="0"/>
              </a:rPr>
              <a:t>m</a:t>
            </a:r>
            <a:r>
              <a:rPr lang="en-US" sz="2400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echa</a:t>
            </a:r>
            <a:r>
              <a:rPr lang="en-US" sz="2400" b="1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nism</a:t>
            </a:r>
            <a:endParaRPr lang="uk-UA" sz="2400" b="1" dirty="0">
              <a:solidFill>
                <a:schemeClr val="accent5"/>
              </a:solidFill>
              <a:latin typeface="Century" panose="02040604050505020304" pitchFamily="18" charset="0"/>
            </a:endParaRPr>
          </a:p>
        </p:txBody>
      </p:sp>
      <p:pic>
        <p:nvPicPr>
          <p:cNvPr id="6" name="Picture 2" descr="ÐÐ¾Ð²âÑÐ·Ð°Ð½Ðµ Ð·Ð¾Ð±ÑÐ°Ð¶ÐµÐ½Ð½Ñ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315" y="5921939"/>
            <a:ext cx="604435" cy="604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128515" y="755374"/>
            <a:ext cx="3258921" cy="498764"/>
          </a:xfr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 Story</a:t>
            </a:r>
            <a:endParaRPr lang="uk-UA" dirty="0">
              <a:solidFill>
                <a:schemeClr val="accent5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7999" y="432586"/>
            <a:ext cx="9221487" cy="57443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2142055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89000"/>
              </a:schemeClr>
            </a:gs>
            <a:gs pos="34000">
              <a:schemeClr val="tx1"/>
            </a:gs>
            <a:gs pos="69000">
              <a:schemeClr val="tx1"/>
            </a:gs>
            <a:gs pos="97000">
              <a:schemeClr val="bg2">
                <a:lumMod val="50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34346" y="208107"/>
            <a:ext cx="2754745" cy="941885"/>
          </a:xfr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Prototype</a:t>
            </a:r>
            <a:endParaRPr lang="uk-UA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11816" y="5883363"/>
            <a:ext cx="1828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entury" panose="02040604050505020304" pitchFamily="18" charset="0"/>
              </a:rPr>
              <a:t>m</a:t>
            </a:r>
            <a:r>
              <a:rPr lang="en-US" sz="2400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echa</a:t>
            </a:r>
            <a:r>
              <a:rPr lang="en-US" sz="2400" b="1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nism</a:t>
            </a:r>
            <a:endParaRPr lang="uk-UA" sz="2400" b="1" dirty="0">
              <a:solidFill>
                <a:schemeClr val="accent5"/>
              </a:solidFill>
              <a:latin typeface="Century" panose="02040604050505020304" pitchFamily="18" charset="0"/>
            </a:endParaRPr>
          </a:p>
        </p:txBody>
      </p:sp>
      <p:pic>
        <p:nvPicPr>
          <p:cNvPr id="10" name="Picture 2" descr="ÐÐ¾Ð²âÑÐ·Ð°Ð½Ðµ Ð·Ð¾Ð±ÑÐ°Ð¶ÐµÐ½Ð½Ñ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098" y="5740593"/>
            <a:ext cx="604435" cy="604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Untitled 8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71856" y="1292762"/>
            <a:ext cx="7740650" cy="43513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17827075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89000"/>
              </a:schemeClr>
            </a:gs>
            <a:gs pos="34000">
              <a:schemeClr val="tx1"/>
            </a:gs>
            <a:gs pos="69000">
              <a:schemeClr val="tx1"/>
            </a:gs>
            <a:gs pos="97000">
              <a:schemeClr val="bg2">
                <a:lumMod val="50000"/>
              </a:scheme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40617" y="679023"/>
            <a:ext cx="6504296" cy="1095185"/>
          </a:xfr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Thanks for your attention</a:t>
            </a:r>
            <a:endParaRPr lang="uk-UA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816" y="5883363"/>
            <a:ext cx="1828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entury" panose="02040604050505020304" pitchFamily="18" charset="0"/>
              </a:rPr>
              <a:t>m</a:t>
            </a:r>
            <a:r>
              <a:rPr lang="en-US" sz="2400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echa</a:t>
            </a:r>
            <a:r>
              <a:rPr lang="en-US" sz="2400" b="1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nism</a:t>
            </a:r>
            <a:endParaRPr lang="uk-UA" sz="2400" b="1" dirty="0">
              <a:solidFill>
                <a:schemeClr val="accent5"/>
              </a:solidFill>
              <a:latin typeface="Century" panose="02040604050505020304" pitchFamily="18" charset="0"/>
            </a:endParaRPr>
          </a:p>
        </p:txBody>
      </p:sp>
      <p:pic>
        <p:nvPicPr>
          <p:cNvPr id="5" name="Picture 2" descr="ÐÐ¾Ð²âÑÐ·Ð°Ð½Ðµ Ð·Ð¾Ð±ÑÐ°Ð¶ÐµÐ½Ð½Ñ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098" y="5740593"/>
            <a:ext cx="604435" cy="604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ÐÐ¾Ð²âÑÐ·Ð°Ð½Ðµ Ð·Ð¾Ð±ÑÐ°Ð¶ÐµÐ½Ð½Ñ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575" y="1774208"/>
            <a:ext cx="8128380" cy="39650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9033373" y="823981"/>
            <a:ext cx="81204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4400" b="1" dirty="0" smtClean="0">
                <a:solidFill>
                  <a:schemeClr val="accent5"/>
                </a:solidFill>
                <a:sym typeface="Wingdings" panose="05000000000000000000" pitchFamily="2" charset="2"/>
              </a:rPr>
              <a:t></a:t>
            </a:r>
            <a:endParaRPr lang="uk-UA" sz="44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6933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89000"/>
              </a:schemeClr>
            </a:gs>
            <a:gs pos="34000">
              <a:schemeClr val="tx1"/>
            </a:gs>
            <a:gs pos="69000">
              <a:schemeClr val="tx1"/>
            </a:gs>
            <a:gs pos="97000">
              <a:schemeClr val="bg2">
                <a:lumMod val="50000"/>
              </a:scheme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11816" y="5883363"/>
            <a:ext cx="1828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entury" panose="02040604050505020304" pitchFamily="18" charset="0"/>
              </a:rPr>
              <a:t>m</a:t>
            </a:r>
            <a:r>
              <a:rPr lang="en-US" sz="2400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echa</a:t>
            </a:r>
            <a:r>
              <a:rPr lang="en-US" sz="2400" b="1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nism</a:t>
            </a:r>
            <a:endParaRPr lang="uk-UA" sz="2400" b="1" dirty="0">
              <a:solidFill>
                <a:schemeClr val="accent5"/>
              </a:solidFill>
              <a:latin typeface="Century" panose="02040604050505020304" pitchFamily="18" charset="0"/>
            </a:endParaRPr>
          </a:p>
        </p:txBody>
      </p:sp>
      <p:pic>
        <p:nvPicPr>
          <p:cNvPr id="6" name="Picture 2" descr="ÐÐ¾Ð²âÑÐ·Ð°Ð½Ðµ Ð·Ð¾Ð±ÑÐ°Ð¶ÐµÐ½Ð½Ñ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098" y="5740593"/>
            <a:ext cx="604435" cy="604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Объект 7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9" r="6565" b="44223"/>
          <a:stretch/>
        </p:blipFill>
        <p:spPr>
          <a:xfrm>
            <a:off x="795702" y="261065"/>
            <a:ext cx="10612526" cy="46823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8548715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89000"/>
              </a:schemeClr>
            </a:gs>
            <a:gs pos="34000">
              <a:schemeClr val="tx1"/>
            </a:gs>
            <a:gs pos="69000">
              <a:schemeClr val="tx1"/>
            </a:gs>
            <a:gs pos="97000">
              <a:schemeClr val="bg2">
                <a:lumMod val="50000"/>
              </a:scheme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11816" y="5883363"/>
            <a:ext cx="1828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entury" panose="02040604050505020304" pitchFamily="18" charset="0"/>
              </a:rPr>
              <a:t>m</a:t>
            </a:r>
            <a:r>
              <a:rPr lang="en-US" sz="2400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echa</a:t>
            </a:r>
            <a:r>
              <a:rPr lang="en-US" sz="2400" b="1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nism</a:t>
            </a:r>
            <a:endParaRPr lang="uk-UA" sz="2400" b="1" dirty="0">
              <a:solidFill>
                <a:schemeClr val="accent5"/>
              </a:solidFill>
              <a:latin typeface="Century" panose="02040604050505020304" pitchFamily="18" charset="0"/>
            </a:endParaRPr>
          </a:p>
        </p:txBody>
      </p:sp>
      <p:pic>
        <p:nvPicPr>
          <p:cNvPr id="6" name="Picture 2" descr="ÐÐ¾Ð²âÑÐ·Ð°Ð½Ðµ Ð·Ð¾Ð±ÑÐ°Ð¶ÐµÐ½Ð½Ñ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098" y="5740593"/>
            <a:ext cx="604435" cy="604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3" r="10624" b="6455"/>
          <a:stretch/>
        </p:blipFill>
        <p:spPr>
          <a:xfrm>
            <a:off x="2486526" y="62642"/>
            <a:ext cx="7892715" cy="597995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9808955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89000"/>
              </a:schemeClr>
            </a:gs>
            <a:gs pos="34000">
              <a:schemeClr val="tx1"/>
            </a:gs>
            <a:gs pos="69000">
              <a:schemeClr val="tx1"/>
            </a:gs>
            <a:gs pos="97000">
              <a:schemeClr val="bg2">
                <a:lumMod val="50000"/>
              </a:scheme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11816" y="5883363"/>
            <a:ext cx="1828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entury" panose="02040604050505020304" pitchFamily="18" charset="0"/>
              </a:rPr>
              <a:t>m</a:t>
            </a:r>
            <a:r>
              <a:rPr lang="en-US" sz="2400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echa</a:t>
            </a:r>
            <a:r>
              <a:rPr lang="en-US" sz="2400" b="1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nism</a:t>
            </a:r>
            <a:endParaRPr lang="uk-UA" sz="2400" b="1" dirty="0">
              <a:solidFill>
                <a:schemeClr val="accent5"/>
              </a:solidFill>
              <a:latin typeface="Century" panose="02040604050505020304" pitchFamily="18" charset="0"/>
            </a:endParaRPr>
          </a:p>
        </p:txBody>
      </p:sp>
      <p:pic>
        <p:nvPicPr>
          <p:cNvPr id="6" name="Picture 2" descr="ÐÐ¾Ð²âÑÐ·Ð°Ð½Ðµ Ð·Ð¾Ð±ÑÐ°Ð¶ÐµÐ½Ð½Ñ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098" y="5740593"/>
            <a:ext cx="604435" cy="604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104" b="49750"/>
          <a:stretch/>
        </p:blipFill>
        <p:spPr>
          <a:xfrm>
            <a:off x="3295261" y="108857"/>
            <a:ext cx="5757320" cy="63450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8944824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89000"/>
              </a:schemeClr>
            </a:gs>
            <a:gs pos="34000">
              <a:schemeClr val="tx1"/>
            </a:gs>
            <a:gs pos="69000">
              <a:schemeClr val="tx1"/>
            </a:gs>
            <a:gs pos="97000">
              <a:schemeClr val="bg2">
                <a:lumMod val="50000"/>
              </a:scheme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11816" y="5883363"/>
            <a:ext cx="1828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entury" panose="02040604050505020304" pitchFamily="18" charset="0"/>
              </a:rPr>
              <a:t>m</a:t>
            </a:r>
            <a:r>
              <a:rPr lang="en-US" sz="2400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echa</a:t>
            </a:r>
            <a:r>
              <a:rPr lang="en-US" sz="2400" b="1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nism</a:t>
            </a:r>
            <a:endParaRPr lang="uk-UA" sz="2400" b="1" dirty="0">
              <a:solidFill>
                <a:schemeClr val="accent5"/>
              </a:solidFill>
              <a:latin typeface="Century" panose="02040604050505020304" pitchFamily="18" charset="0"/>
            </a:endParaRPr>
          </a:p>
        </p:txBody>
      </p:sp>
      <p:pic>
        <p:nvPicPr>
          <p:cNvPr id="6" name="Picture 2" descr="ÐÐ¾Ð²âÑÐ·Ð°Ð½Ðµ Ð·Ð¾Ð±ÑÐ°Ð¶ÐµÐ½Ð½Ñ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098" y="5740593"/>
            <a:ext cx="604435" cy="604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Объект 2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085" b="43961"/>
          <a:stretch/>
        </p:blipFill>
        <p:spPr>
          <a:xfrm>
            <a:off x="2561857" y="211429"/>
            <a:ext cx="7496544" cy="449928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73775462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89000"/>
              </a:schemeClr>
            </a:gs>
            <a:gs pos="34000">
              <a:schemeClr val="tx1"/>
            </a:gs>
            <a:gs pos="69000">
              <a:schemeClr val="tx1"/>
            </a:gs>
            <a:gs pos="97000">
              <a:schemeClr val="bg2">
                <a:lumMod val="50000"/>
              </a:scheme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5" b="10558"/>
          <a:stretch/>
        </p:blipFill>
        <p:spPr>
          <a:xfrm>
            <a:off x="1116533" y="0"/>
            <a:ext cx="10590072" cy="63847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Box 3"/>
          <p:cNvSpPr txBox="1"/>
          <p:nvPr/>
        </p:nvSpPr>
        <p:spPr>
          <a:xfrm>
            <a:off x="911816" y="5883363"/>
            <a:ext cx="1828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entury" panose="02040604050505020304" pitchFamily="18" charset="0"/>
              </a:rPr>
              <a:t>m</a:t>
            </a:r>
            <a:r>
              <a:rPr lang="en-US" sz="2400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echa</a:t>
            </a:r>
            <a:r>
              <a:rPr lang="en-US" sz="2400" b="1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nism</a:t>
            </a:r>
            <a:endParaRPr lang="uk-UA" sz="2400" b="1" dirty="0">
              <a:solidFill>
                <a:schemeClr val="accent5"/>
              </a:solidFill>
              <a:latin typeface="Century" panose="02040604050505020304" pitchFamily="18" charset="0"/>
            </a:endParaRPr>
          </a:p>
        </p:txBody>
      </p:sp>
      <p:pic>
        <p:nvPicPr>
          <p:cNvPr id="5" name="Picture 2" descr="ÐÐ¾Ð²âÑÐ·Ð°Ð½Ðµ Ð·Ð¾Ð±ÑÐ°Ð¶ÐµÐ½Ð½Ñ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098" y="5740593"/>
            <a:ext cx="604435" cy="604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4913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89000"/>
              </a:schemeClr>
            </a:gs>
            <a:gs pos="34000">
              <a:schemeClr val="tx1"/>
            </a:gs>
            <a:gs pos="69000">
              <a:schemeClr val="tx1"/>
            </a:gs>
            <a:gs pos="97000">
              <a:schemeClr val="bg2">
                <a:lumMod val="50000"/>
              </a:scheme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11816" y="5883363"/>
            <a:ext cx="1828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entury" panose="02040604050505020304" pitchFamily="18" charset="0"/>
              </a:rPr>
              <a:t>m</a:t>
            </a:r>
            <a:r>
              <a:rPr lang="en-US" sz="2400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echa</a:t>
            </a:r>
            <a:r>
              <a:rPr lang="en-US" sz="2400" b="1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nism</a:t>
            </a:r>
            <a:endParaRPr lang="uk-UA" sz="2400" b="1" dirty="0">
              <a:solidFill>
                <a:schemeClr val="accent5"/>
              </a:solidFill>
              <a:latin typeface="Century" panose="02040604050505020304" pitchFamily="18" charset="0"/>
            </a:endParaRPr>
          </a:p>
        </p:txBody>
      </p:sp>
      <p:pic>
        <p:nvPicPr>
          <p:cNvPr id="5" name="Picture 2" descr="ÐÐ¾Ð²âÑÐ·Ð°Ð½Ðµ Ð·Ð¾Ð±ÑÐ°Ð¶ÐµÐ½Ð½Ñ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098" y="5740593"/>
            <a:ext cx="604435" cy="604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2985052" y="0"/>
            <a:ext cx="6258339" cy="968348"/>
          </a:xfrm>
        </p:spPr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Functional Decomposition</a:t>
            </a:r>
            <a:endParaRPr lang="uk-UA" dirty="0">
              <a:solidFill>
                <a:schemeClr val="accent5"/>
              </a:solidFill>
            </a:endParaRPr>
          </a:p>
        </p:txBody>
      </p:sp>
      <p:pic>
        <p:nvPicPr>
          <p:cNvPr id="2" name="Объект 1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657" y="1036022"/>
            <a:ext cx="7777867" cy="43513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886"/>
          <a:stretch/>
        </p:blipFill>
        <p:spPr>
          <a:xfrm>
            <a:off x="3588027" y="45106"/>
            <a:ext cx="4989444" cy="66281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657" y="706467"/>
            <a:ext cx="11280184" cy="53054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91429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89000"/>
              </a:schemeClr>
            </a:gs>
            <a:gs pos="34000">
              <a:schemeClr val="tx1"/>
            </a:gs>
            <a:gs pos="69000">
              <a:schemeClr val="tx1"/>
            </a:gs>
            <a:gs pos="97000">
              <a:schemeClr val="bg2">
                <a:lumMod val="50000"/>
              </a:scheme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11816" y="5883363"/>
            <a:ext cx="1828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entury" panose="02040604050505020304" pitchFamily="18" charset="0"/>
              </a:rPr>
              <a:t>m</a:t>
            </a:r>
            <a:r>
              <a:rPr lang="en-US" sz="2400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echa</a:t>
            </a:r>
            <a:r>
              <a:rPr lang="en-US" sz="2400" b="1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nism</a:t>
            </a:r>
            <a:endParaRPr lang="uk-UA" sz="2400" b="1" dirty="0">
              <a:solidFill>
                <a:schemeClr val="accent5"/>
              </a:solidFill>
              <a:latin typeface="Century" panose="02040604050505020304" pitchFamily="18" charset="0"/>
            </a:endParaRPr>
          </a:p>
        </p:txBody>
      </p:sp>
      <p:pic>
        <p:nvPicPr>
          <p:cNvPr id="5" name="Picture 2" descr="ÐÐ¾Ð²âÑÐ·Ð°Ð½Ðµ Ð·Ð¾Ð±ÑÐ°Ð¶ÐµÐ½Ð½Ñ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098" y="5740593"/>
            <a:ext cx="604435" cy="604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Объект 2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3280" y="121921"/>
            <a:ext cx="8510606" cy="64974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Прямоугольник 5"/>
          <p:cNvSpPr/>
          <p:nvPr/>
        </p:nvSpPr>
        <p:spPr>
          <a:xfrm>
            <a:off x="390023" y="673314"/>
            <a:ext cx="1979196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smtClean="0">
                <a:ln w="0"/>
                <a:solidFill>
                  <a:schemeClr val="accent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STORY</a:t>
            </a:r>
          </a:p>
          <a:p>
            <a:pPr algn="ctr"/>
            <a:r>
              <a:rPr lang="en-US" sz="5400" dirty="0" smtClean="0">
                <a:ln w="0"/>
                <a:solidFill>
                  <a:schemeClr val="accent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MAP</a:t>
            </a:r>
            <a:endParaRPr lang="ru-RU" sz="5400" b="0" cap="none" spc="0">
              <a:ln w="0"/>
              <a:solidFill>
                <a:schemeClr val="accent5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8817327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89000"/>
              </a:schemeClr>
            </a:gs>
            <a:gs pos="34000">
              <a:schemeClr val="tx1"/>
            </a:gs>
            <a:gs pos="69000">
              <a:schemeClr val="tx1"/>
            </a:gs>
            <a:gs pos="97000">
              <a:schemeClr val="bg2">
                <a:lumMod val="50000"/>
              </a:scheme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41885"/>
          </a:xfr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CONTEXT DIAGRAM</a:t>
            </a:r>
            <a:endParaRPr lang="uk-UA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11816" y="5883363"/>
            <a:ext cx="1828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entury" panose="02040604050505020304" pitchFamily="18" charset="0"/>
              </a:rPr>
              <a:t>m</a:t>
            </a:r>
            <a:r>
              <a:rPr lang="en-US" sz="2400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echa</a:t>
            </a:r>
            <a:r>
              <a:rPr lang="en-US" sz="2400" b="1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>nism</a:t>
            </a:r>
            <a:endParaRPr lang="uk-UA" sz="2400" b="1" dirty="0">
              <a:solidFill>
                <a:schemeClr val="accent5"/>
              </a:solidFill>
              <a:latin typeface="Century" panose="02040604050505020304" pitchFamily="18" charset="0"/>
            </a:endParaRPr>
          </a:p>
        </p:txBody>
      </p:sp>
      <p:pic>
        <p:nvPicPr>
          <p:cNvPr id="10" name="Picture 2" descr="ÐÐ¾Ð²âÑÐ·Ð°Ð½Ðµ Ð·Ð¾Ð±ÑÐ°Ð¶ÐµÐ½Ð½Ñ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098" y="5740593"/>
            <a:ext cx="604435" cy="604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146" y="1307010"/>
            <a:ext cx="8055283" cy="488311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279916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649</TotalTime>
  <Words>31</Words>
  <Application>Microsoft Office PowerPoint</Application>
  <PresentationFormat>Широкоэкранный</PresentationFormat>
  <Paragraphs>23</Paragraphs>
  <Slides>13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Century</vt:lpstr>
      <vt:lpstr>Wingdings</vt:lpstr>
      <vt:lpstr>Тема Office</vt:lpstr>
      <vt:lpstr>Requirement analysis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Functional Decomposition</vt:lpstr>
      <vt:lpstr>Презентация PowerPoint</vt:lpstr>
      <vt:lpstr>CONTEXT DIAGRAM</vt:lpstr>
      <vt:lpstr>Process Flow</vt:lpstr>
      <vt:lpstr>User Story</vt:lpstr>
      <vt:lpstr>Prototype</vt:lpstr>
      <vt:lpstr>Thanks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SOLUTION GENERATION  PROCESS</dc:title>
  <dc:creator>Владислав Чигура</dc:creator>
  <cp:lastModifiedBy>zentivia@gmail.com</cp:lastModifiedBy>
  <cp:revision>25</cp:revision>
  <dcterms:created xsi:type="dcterms:W3CDTF">2018-10-16T11:41:22Z</dcterms:created>
  <dcterms:modified xsi:type="dcterms:W3CDTF">2018-12-04T21:56:51Z</dcterms:modified>
</cp:coreProperties>
</file>

<file path=docProps/thumbnail.jpeg>
</file>